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0" r:id="rId3"/>
    <p:sldId id="258" r:id="rId4"/>
    <p:sldId id="257" r:id="rId5"/>
    <p:sldId id="263" r:id="rId6"/>
  </p:sldIdLst>
  <p:sldSz cx="9144000" cy="6858000" type="screen4x3"/>
  <p:notesSz cx="6858000" cy="9144000"/>
  <p:defaultTextStyle>
    <a:defPPr>
      <a:defRPr lang="tr-TR"/>
    </a:defPPr>
    <a:lvl1pPr marL="0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0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0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50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95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44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94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44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94" algn="l" defTabSz="9141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6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DF3-4858-47FF-96BC-868A8DC216A5}" type="datetimeFigureOut">
              <a:rPr lang="tr-TR" smtClean="0"/>
              <a:pPr/>
              <a:t>19.06.2013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CF23-05E1-4A34-974B-4FBA99333438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, Dikey Meti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DF3-4858-47FF-96BC-868A8DC216A5}" type="datetimeFigureOut">
              <a:rPr lang="tr-TR" smtClean="0"/>
              <a:pPr/>
              <a:t>19.06.2013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CF23-05E1-4A34-974B-4FBA993334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4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1722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6"/>
            <a:ext cx="1868424" cy="365125"/>
          </a:xfrm>
        </p:spPr>
        <p:txBody>
          <a:bodyPr/>
          <a:lstStyle/>
          <a:p>
            <a:fld id="{88BC5DF3-4858-47FF-96BC-868A8DC216A5}" type="datetimeFigureOut">
              <a:rPr lang="tr-TR" smtClean="0"/>
              <a:pPr/>
              <a:t>19.06.2013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CF23-05E1-4A34-974B-4FBA9933343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DF3-4858-47FF-96BC-868A8DC216A5}" type="datetimeFigureOut">
              <a:rPr lang="tr-TR" smtClean="0"/>
              <a:pPr/>
              <a:t>19.06.2013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CF23-05E1-4A34-974B-4FBA9933343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6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6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DF3-4858-47FF-96BC-868A8DC216A5}" type="datetimeFigureOut">
              <a:rPr lang="tr-TR" smtClean="0"/>
              <a:pPr/>
              <a:t>19.06.2013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CF23-05E1-4A34-974B-4FBA9933343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DF3-4858-47FF-96BC-868A8DC216A5}" type="datetimeFigureOut">
              <a:rPr lang="tr-TR" smtClean="0"/>
              <a:pPr/>
              <a:t>19.06.2013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CF23-05E1-4A34-974B-4FBA993334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0" indent="0">
              <a:buNone/>
              <a:defRPr sz="2000" b="1"/>
            </a:lvl2pPr>
            <a:lvl3pPr marL="914100" indent="0">
              <a:buNone/>
              <a:defRPr sz="1800" b="1"/>
            </a:lvl3pPr>
            <a:lvl4pPr marL="1371150" indent="0">
              <a:buNone/>
              <a:defRPr sz="1600" b="1"/>
            </a:lvl4pPr>
            <a:lvl5pPr marL="1828195" indent="0">
              <a:buNone/>
              <a:defRPr sz="1600" b="1"/>
            </a:lvl5pPr>
            <a:lvl6pPr marL="2285244" indent="0">
              <a:buNone/>
              <a:defRPr sz="1600" b="1"/>
            </a:lvl6pPr>
            <a:lvl7pPr marL="2742294" indent="0">
              <a:buNone/>
              <a:defRPr sz="1600" b="1"/>
            </a:lvl7pPr>
            <a:lvl8pPr marL="3199344" indent="0">
              <a:buNone/>
              <a:defRPr sz="1600" b="1"/>
            </a:lvl8pPr>
            <a:lvl9pPr marL="3656394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0" indent="0">
              <a:buNone/>
              <a:defRPr sz="2000" b="1"/>
            </a:lvl2pPr>
            <a:lvl3pPr marL="914100" indent="0">
              <a:buNone/>
              <a:defRPr sz="1800" b="1"/>
            </a:lvl3pPr>
            <a:lvl4pPr marL="1371150" indent="0">
              <a:buNone/>
              <a:defRPr sz="1600" b="1"/>
            </a:lvl4pPr>
            <a:lvl5pPr marL="1828195" indent="0">
              <a:buNone/>
              <a:defRPr sz="1600" b="1"/>
            </a:lvl5pPr>
            <a:lvl6pPr marL="2285244" indent="0">
              <a:buNone/>
              <a:defRPr sz="1600" b="1"/>
            </a:lvl6pPr>
            <a:lvl7pPr marL="2742294" indent="0">
              <a:buNone/>
              <a:defRPr sz="1600" b="1"/>
            </a:lvl7pPr>
            <a:lvl8pPr marL="3199344" indent="0">
              <a:buNone/>
              <a:defRPr sz="1600" b="1"/>
            </a:lvl8pPr>
            <a:lvl9pPr marL="3656394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DF3-4858-47FF-96BC-868A8DC216A5}" type="datetimeFigureOut">
              <a:rPr lang="tr-TR" smtClean="0"/>
              <a:pPr/>
              <a:t>19.06.2013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CF23-05E1-4A34-974B-4FBA993334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DF3-4858-47FF-96BC-868A8DC216A5}" type="datetimeFigureOut">
              <a:rPr lang="tr-TR" smtClean="0"/>
              <a:pPr/>
              <a:t>19.06.2013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CF23-05E1-4A34-974B-4FBA993334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DF3-4858-47FF-96BC-868A8DC216A5}" type="datetimeFigureOut">
              <a:rPr lang="tr-TR" smtClean="0"/>
              <a:pPr/>
              <a:t>19.06.2013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CF23-05E1-4A34-974B-4FBA9933343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6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6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050" indent="0">
              <a:buNone/>
              <a:defRPr sz="1200"/>
            </a:lvl2pPr>
            <a:lvl3pPr marL="914100" indent="0">
              <a:buNone/>
              <a:defRPr sz="1000"/>
            </a:lvl3pPr>
            <a:lvl4pPr marL="1371150" indent="0">
              <a:buNone/>
              <a:defRPr sz="900"/>
            </a:lvl4pPr>
            <a:lvl5pPr marL="1828195" indent="0">
              <a:buNone/>
              <a:defRPr sz="900"/>
            </a:lvl5pPr>
            <a:lvl6pPr marL="2285244" indent="0">
              <a:buNone/>
              <a:defRPr sz="900"/>
            </a:lvl6pPr>
            <a:lvl7pPr marL="2742294" indent="0">
              <a:buNone/>
              <a:defRPr sz="900"/>
            </a:lvl7pPr>
            <a:lvl8pPr marL="3199344" indent="0">
              <a:buNone/>
              <a:defRPr sz="900"/>
            </a:lvl8pPr>
            <a:lvl9pPr marL="3656394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DF3-4858-47FF-96BC-868A8DC216A5}" type="datetimeFigureOut">
              <a:rPr lang="tr-TR" smtClean="0"/>
              <a:pPr/>
              <a:t>19.06.2013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CF23-05E1-4A34-974B-4FBA9933343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0" indent="0">
              <a:buNone/>
              <a:defRPr sz="1200"/>
            </a:lvl2pPr>
            <a:lvl3pPr marL="914100" indent="0">
              <a:buNone/>
              <a:defRPr sz="1000"/>
            </a:lvl3pPr>
            <a:lvl4pPr marL="1371150" indent="0">
              <a:buNone/>
              <a:defRPr sz="900"/>
            </a:lvl4pPr>
            <a:lvl5pPr marL="1828195" indent="0">
              <a:buNone/>
              <a:defRPr sz="900"/>
            </a:lvl5pPr>
            <a:lvl6pPr marL="2285244" indent="0">
              <a:buNone/>
              <a:defRPr sz="900"/>
            </a:lvl6pPr>
            <a:lvl7pPr marL="2742294" indent="0">
              <a:buNone/>
              <a:defRPr sz="900"/>
            </a:lvl7pPr>
            <a:lvl8pPr marL="3199344" indent="0">
              <a:buNone/>
              <a:defRPr sz="900"/>
            </a:lvl8pPr>
            <a:lvl9pPr marL="3656394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C5DF3-4858-47FF-96BC-868A8DC216A5}" type="datetimeFigureOut">
              <a:rPr lang="tr-TR" smtClean="0"/>
              <a:pPr/>
              <a:t>19.06.2013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4CF23-05E1-4A34-974B-4FBA99333438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6" rIns="91410" bIns="45706"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10" tIns="45706" rIns="91410" bIns="45706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6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88BC5DF3-4858-47FF-96BC-868A8DC216A5}" type="datetimeFigureOut">
              <a:rPr lang="tr-TR" smtClean="0"/>
              <a:pPr/>
              <a:t>19.06.2013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6"/>
            <a:ext cx="2133600" cy="365125"/>
          </a:xfrm>
          <a:prstGeom prst="rect">
            <a:avLst/>
          </a:prstGeom>
        </p:spPr>
        <p:txBody>
          <a:bodyPr vert="horz" lIns="91410" tIns="45706" rIns="91410" bIns="45706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8E94CF23-05E1-4A34-974B-4FBA99333438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10" tIns="45706" rIns="91410" bIns="45706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1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86" indent="-342786" algn="l" defTabSz="9141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04" indent="-285654" algn="l" defTabSz="9141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2" indent="-228523" algn="l" defTabSz="9141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72" indent="-228523" algn="l" defTabSz="9141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22" indent="-228523" algn="l" defTabSz="9141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72" indent="-228523" algn="l" defTabSz="914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21" indent="-228523" algn="l" defTabSz="914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68" indent="-228523" algn="l" defTabSz="914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16" indent="-228523" algn="l" defTabSz="914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0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95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44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94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44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94" algn="l" defTabSz="914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896163" y="788708"/>
            <a:ext cx="7754004" cy="5138039"/>
          </a:xfrm>
          <a:prstGeom prst="rect">
            <a:avLst/>
          </a:prstGeom>
          <a:noFill/>
        </p:spPr>
        <p:txBody>
          <a:bodyPr wrap="square" lIns="22575" tIns="11286" rIns="22575" bIns="11286" rtlCol="0">
            <a:spAutoFit/>
          </a:bodyPr>
          <a:lstStyle/>
          <a:p>
            <a:pPr algn="ctr">
              <a:lnSpc>
                <a:spcPct val="120000"/>
              </a:lnSpc>
            </a:pP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  <a:p>
            <a:pPr algn="ctr">
              <a:lnSpc>
                <a:spcPct val="120000"/>
              </a:lnSpc>
            </a:pP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  <a:p>
            <a:pPr algn="ctr">
              <a:lnSpc>
                <a:spcPct val="120000"/>
              </a:lnSpc>
            </a:pP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  <a:p>
            <a:pPr algn="ctr">
              <a:lnSpc>
                <a:spcPct val="120000"/>
              </a:lnSpc>
            </a:pP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  <a:p>
            <a:pPr algn="ctr">
              <a:lnSpc>
                <a:spcPct val="120000"/>
              </a:lnSpc>
            </a:pP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  <a:p>
            <a:pPr algn="ctr">
              <a:lnSpc>
                <a:spcPct val="120000"/>
              </a:lnSpc>
            </a:pP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  <a:p>
            <a:pPr algn="ctr">
              <a:lnSpc>
                <a:spcPct val="120000"/>
              </a:lnSpc>
            </a:pP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  <a:p>
            <a:pPr algn="ctr">
              <a:lnSpc>
                <a:spcPct val="120000"/>
              </a:lnSpc>
            </a:pPr>
            <a:endParaRPr lang="tr-TR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  <a:p>
            <a:pPr algn="ctr">
              <a:lnSpc>
                <a:spcPct val="120000"/>
              </a:lnSpc>
            </a:pPr>
            <a:endParaRPr lang="tr-TR" sz="4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tr-TR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II. ULUSAL GEMİ VE YAT TASARIM YARIŞMASI</a:t>
            </a:r>
          </a:p>
          <a:p>
            <a:pPr algn="ctr">
              <a:lnSpc>
                <a:spcPct val="120000"/>
              </a:lnSpc>
            </a:pPr>
            <a:r>
              <a:rPr lang="tr-TR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DERECEYE GİREN TASARIMALR</a:t>
            </a:r>
          </a:p>
          <a:p>
            <a:pPr algn="ctr">
              <a:lnSpc>
                <a:spcPct val="120000"/>
              </a:lnSpc>
            </a:pPr>
            <a:r>
              <a:rPr lang="tr-TR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itchFamily="18" charset="0"/>
              </a:rPr>
              <a:t>21 Haziran 2013, İstanbul</a:t>
            </a:r>
            <a:endParaRPr lang="tr-TR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itchFamily="18" charset="0"/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F634-209D-4D17-833D-D1E16AF899F5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243" y="977299"/>
            <a:ext cx="8441436" cy="19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Documents and Settings\fatmas\Desktop\tasarım yarışması\LOGOLAR\davetiye ön yüz\TIM YENI LOGO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819" y="5932135"/>
            <a:ext cx="2154485" cy="679660"/>
          </a:xfrm>
          <a:prstGeom prst="rect">
            <a:avLst/>
          </a:prstGeom>
          <a:noFill/>
        </p:spPr>
      </p:pic>
      <p:pic>
        <p:nvPicPr>
          <p:cNvPr id="19462" name="Picture 6" descr="C:\Documents and Settings\fatmas\Desktop\EKONOM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205" y="5623530"/>
            <a:ext cx="1156305" cy="1099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139952" y="260651"/>
            <a:ext cx="5004048" cy="884559"/>
          </a:xfrm>
          <a:prstGeom prst="rect">
            <a:avLst/>
          </a:prstGeom>
          <a:noFill/>
        </p:spPr>
        <p:txBody>
          <a:bodyPr wrap="square" lIns="22571" tIns="11282" rIns="22571" bIns="11282" rtlCol="0">
            <a:spAutoFit/>
          </a:bodyPr>
          <a:lstStyle/>
          <a:p>
            <a:r>
              <a:rPr lang="tr-TR" sz="2800" b="1" dirty="0" smtClean="0"/>
              <a:t>RUMUZ		: </a:t>
            </a:r>
            <a:r>
              <a:rPr lang="tr-TR" sz="2800" dirty="0" smtClean="0"/>
              <a:t>UFE68240</a:t>
            </a:r>
          </a:p>
          <a:p>
            <a:r>
              <a:rPr lang="tr-TR" sz="2800" b="1" dirty="0" smtClean="0"/>
              <a:t>TASARIM </a:t>
            </a:r>
            <a:r>
              <a:rPr lang="tr-TR" sz="2800" b="1" dirty="0"/>
              <a:t>ADI	: </a:t>
            </a:r>
            <a:r>
              <a:rPr lang="tr-TR" sz="2600" dirty="0" smtClean="0"/>
              <a:t>YAMAN</a:t>
            </a:r>
            <a:endParaRPr lang="tr-TR" sz="26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9512" y="0"/>
            <a:ext cx="3923928" cy="1315446"/>
          </a:xfrm>
          <a:prstGeom prst="rect">
            <a:avLst/>
          </a:prstGeom>
          <a:noFill/>
        </p:spPr>
        <p:txBody>
          <a:bodyPr wrap="square" lIns="22571" tIns="11282" rIns="22571" bIns="11282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ULUSAL GEMİ VE YAT TASARIM YARIŞMASI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ÜÇÜNCÜSÜ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7524328" y="3645024"/>
            <a:ext cx="1619672" cy="923316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KADİR BURAK KORKMAZ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Documents and Settings\stokgoz\Desktop\BAŞVURULAR\51_UFE68240\UFE6824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56682"/>
            <a:ext cx="7524328" cy="4985294"/>
          </a:xfrm>
          <a:prstGeom prst="rect">
            <a:avLst/>
          </a:prstGeom>
          <a:noFill/>
        </p:spPr>
      </p:pic>
      <p:pic>
        <p:nvPicPr>
          <p:cNvPr id="2" name="Picture 2" descr="C:\Documents and Settings\fatmas\Desktop\VESİKALIKLAR_İSİMLİ\51_UFE68240\51_UFE68240_KADIR BURAK KORKM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0246" y="1628800"/>
            <a:ext cx="1623757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139952" y="260649"/>
            <a:ext cx="5184576" cy="884559"/>
          </a:xfrm>
          <a:prstGeom prst="rect">
            <a:avLst/>
          </a:prstGeom>
          <a:noFill/>
        </p:spPr>
        <p:txBody>
          <a:bodyPr wrap="square" lIns="22571" tIns="11282" rIns="22571" bIns="11282" rtlCol="0">
            <a:spAutoFit/>
          </a:bodyPr>
          <a:lstStyle/>
          <a:p>
            <a:r>
              <a:rPr lang="tr-TR" sz="2800" b="1" dirty="0"/>
              <a:t>RUMUZ		: </a:t>
            </a:r>
            <a:r>
              <a:rPr lang="tr-TR" sz="2800" dirty="0" smtClean="0"/>
              <a:t>ZYA52826</a:t>
            </a:r>
            <a:endParaRPr lang="tr-TR" sz="2800" dirty="0"/>
          </a:p>
          <a:p>
            <a:r>
              <a:rPr lang="tr-TR" sz="2800" b="1" dirty="0"/>
              <a:t>TASARIM ADI	: </a:t>
            </a:r>
            <a:r>
              <a:rPr lang="tr-TR" sz="2700" dirty="0" smtClean="0"/>
              <a:t>ZİYA KAPTAN</a:t>
            </a:r>
            <a:endParaRPr lang="tr-TR" sz="27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179512" y="0"/>
            <a:ext cx="3923928" cy="1315446"/>
          </a:xfrm>
          <a:prstGeom prst="rect">
            <a:avLst/>
          </a:prstGeom>
          <a:noFill/>
        </p:spPr>
        <p:txBody>
          <a:bodyPr wrap="square" lIns="22571" tIns="11282" rIns="22571" bIns="11282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ULUSAL GEMİ VE YAT TASARIM YARIŞMASI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İKİNCİSİ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7452320" y="3501010"/>
            <a:ext cx="1691680" cy="646321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HÜSEYİN KARAMAN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7452320" y="5962055"/>
            <a:ext cx="1691680" cy="646321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TAYFUN BİLGİLİ</a:t>
            </a:r>
            <a:endParaRPr lang="tr-TR" dirty="0"/>
          </a:p>
        </p:txBody>
      </p:sp>
      <p:pic>
        <p:nvPicPr>
          <p:cNvPr id="11" name="Picture 2" descr="C:\Documents and Settings\stokgoz\Desktop\BAŞVURULAR\55_ZYA52826\ZYA5282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556792"/>
            <a:ext cx="7495028" cy="5301208"/>
          </a:xfrm>
          <a:prstGeom prst="rect">
            <a:avLst/>
          </a:prstGeom>
          <a:noFill/>
        </p:spPr>
      </p:pic>
      <p:pic>
        <p:nvPicPr>
          <p:cNvPr id="2" name="Picture 2" descr="C:\Documents and Settings\fatmas\Desktop\VESİKALIKLAR_İSİMLİ\55_ZYA52826\55_ZYA52826_HUSEYIN KARA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1358" y="1628800"/>
            <a:ext cx="1652642" cy="1800200"/>
          </a:xfrm>
          <a:prstGeom prst="rect">
            <a:avLst/>
          </a:prstGeom>
          <a:noFill/>
        </p:spPr>
      </p:pic>
      <p:pic>
        <p:nvPicPr>
          <p:cNvPr id="3" name="Picture 3" descr="C:\Documents and Settings\fatmas\Desktop\VESİKALIKLAR_İSİMLİ\55_ZYA52826\55_ZYA52826_TAYFUN BILGIL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7816" y="4221088"/>
            <a:ext cx="1656184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/>
          <p:nvPr/>
        </p:nvSpPr>
        <p:spPr>
          <a:xfrm>
            <a:off x="4139952" y="260651"/>
            <a:ext cx="5004048" cy="884559"/>
          </a:xfrm>
          <a:prstGeom prst="rect">
            <a:avLst/>
          </a:prstGeom>
          <a:noFill/>
        </p:spPr>
        <p:txBody>
          <a:bodyPr wrap="square" lIns="22571" tIns="11282" rIns="22571" bIns="11282" rtlCol="0">
            <a:spAutoFit/>
          </a:bodyPr>
          <a:lstStyle/>
          <a:p>
            <a:r>
              <a:rPr lang="tr-TR" sz="2800" b="1" dirty="0"/>
              <a:t>RUMUZ		: </a:t>
            </a:r>
            <a:r>
              <a:rPr lang="tr-TR" sz="2800" dirty="0" smtClean="0"/>
              <a:t>BRA46390</a:t>
            </a:r>
            <a:endParaRPr lang="tr-TR" sz="2800" dirty="0"/>
          </a:p>
          <a:p>
            <a:r>
              <a:rPr lang="tr-TR" sz="2800" b="1" dirty="0"/>
              <a:t>TASARIM ADI	: </a:t>
            </a:r>
            <a:r>
              <a:rPr lang="tr-TR" sz="2800" dirty="0" smtClean="0"/>
              <a:t>ALBATROS</a:t>
            </a:r>
            <a:endParaRPr lang="tr-TR" sz="2800" dirty="0"/>
          </a:p>
        </p:txBody>
      </p:sp>
      <p:sp>
        <p:nvSpPr>
          <p:cNvPr id="4" name="3 Metin kutusu"/>
          <p:cNvSpPr txBox="1"/>
          <p:nvPr/>
        </p:nvSpPr>
        <p:spPr>
          <a:xfrm>
            <a:off x="0" y="0"/>
            <a:ext cx="3923928" cy="1315446"/>
          </a:xfrm>
          <a:prstGeom prst="rect">
            <a:avLst/>
          </a:prstGeom>
          <a:noFill/>
        </p:spPr>
        <p:txBody>
          <a:bodyPr wrap="square" lIns="22571" tIns="11282" rIns="22571" bIns="11282" rtlCol="0">
            <a:spAutoFit/>
          </a:bodyPr>
          <a:lstStyle/>
          <a:p>
            <a:pPr algn="ctr"/>
            <a:r>
              <a:rPr lang="tr-T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tr-T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ULUSAL GEMİ VE YAT TASARIM YARIŞMASI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BİRİNCİSİ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7596336" y="3645024"/>
            <a:ext cx="1691680" cy="646321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tr-TR" dirty="0" smtClean="0"/>
              <a:t>RAMAZAN ÖRNEK</a:t>
            </a:r>
            <a:endParaRPr lang="tr-TR" dirty="0"/>
          </a:p>
        </p:txBody>
      </p:sp>
      <p:pic>
        <p:nvPicPr>
          <p:cNvPr id="10" name="Picture 2" descr="C:\Documents and Settings\stokgoz\Desktop\BAŞVURULAR\62_BRA46390\BRA4639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8757"/>
            <a:ext cx="7596336" cy="5369247"/>
          </a:xfrm>
          <a:prstGeom prst="rect">
            <a:avLst/>
          </a:prstGeom>
          <a:noFill/>
        </p:spPr>
      </p:pic>
      <p:pic>
        <p:nvPicPr>
          <p:cNvPr id="2" name="Picture 2" descr="C:\Documents and Settings\fatmas\Desktop\VESİKALIKLAR_İSİMLİ\62_BRA46390\62_BRA46390_RAMAZAN ORNE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7145" y="1700808"/>
            <a:ext cx="155685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F634-209D-4D17-833D-D1E16AF899F5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80" y="3086105"/>
            <a:ext cx="8746355" cy="3611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1787" y="222930"/>
            <a:ext cx="4381556" cy="102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fatmas\Desktop\tasarım yarışması\LOGOLAR\davetiye ön yüz\TIM YENI LOGO2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1371" y="1817392"/>
            <a:ext cx="2534920" cy="799674"/>
          </a:xfrm>
          <a:prstGeom prst="rect">
            <a:avLst/>
          </a:prstGeom>
          <a:noFill/>
        </p:spPr>
      </p:pic>
      <p:pic>
        <p:nvPicPr>
          <p:cNvPr id="8" name="Picture 6" descr="C:\Documents and Settings\fatmas\Desktop\EKONOM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214" y="1611655"/>
            <a:ext cx="1335005" cy="1269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2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75</TotalTime>
  <Words>57</Words>
  <Application>Microsoft Office PowerPoint</Application>
  <PresentationFormat>Ekran Gösterisi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Tema2</vt:lpstr>
      <vt:lpstr>Slayt 1</vt:lpstr>
      <vt:lpstr>Slayt 2</vt:lpstr>
      <vt:lpstr>Slayt 3</vt:lpstr>
      <vt:lpstr>Slayt 4</vt:lpstr>
      <vt:lpstr>Slayt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 </dc:creator>
  <cp:lastModifiedBy> </cp:lastModifiedBy>
  <cp:revision>26</cp:revision>
  <dcterms:created xsi:type="dcterms:W3CDTF">2012-04-24T11:36:35Z</dcterms:created>
  <dcterms:modified xsi:type="dcterms:W3CDTF">2013-06-19T10:22:54Z</dcterms:modified>
</cp:coreProperties>
</file>